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Zimbrick" userId="efa1d2c8-5727-484d-857d-b79d7bc9c57c" providerId="ADAL" clId="{A6D3B1EF-B613-442E-B652-5E2A327562CB}"/>
    <pc:docChg chg="delSld">
      <pc:chgData name="Danielle Zimbrick" userId="efa1d2c8-5727-484d-857d-b79d7bc9c57c" providerId="ADAL" clId="{A6D3B1EF-B613-442E-B652-5E2A327562CB}" dt="2021-03-03T17:54:06.500" v="0" actId="2696"/>
      <pc:docMkLst>
        <pc:docMk/>
      </pc:docMkLst>
      <pc:sldChg chg="del">
        <pc:chgData name="Danielle Zimbrick" userId="efa1d2c8-5727-484d-857d-b79d7bc9c57c" providerId="ADAL" clId="{A6D3B1EF-B613-442E-B652-5E2A327562CB}" dt="2021-03-03T17:54:06.500" v="0" actId="2696"/>
        <pc:sldMkLst>
          <pc:docMk/>
          <pc:sldMk cId="162408643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32F9-B03A-4DBE-B585-8A5462DC8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4CBE1-0F12-4F9F-8159-FB6965BDC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7E0D-A0A7-40C9-98E5-82CB7EEA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191CF-0114-4A7C-8AC5-20D916B3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8AE93-1254-4546-B982-7DF8237C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C2DF5-058A-4383-9431-2C3202EF0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F1D7F-2265-46C0-ABEF-659BD9534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15985-3B2C-4A4F-A969-859DF36F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01FCE-3386-47E7-AE1E-3D42B1DC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B8BD-6BF4-441F-9351-3385F891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0E0D67-2307-4FEB-B189-05022C150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B5725-A748-4F1F-BC09-AE90C6D56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78AEE-4E8D-43AF-A357-7D1A6A5BF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0BEB9-A2D9-4105-BA55-49B3B180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A781A-7D83-4CB6-B9BF-AFE28F63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D02E-1F40-41A8-BB6E-A201D6C8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0F5E-25D1-4332-87C4-F44D9654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5E84F-5E9E-4C06-A677-D612AB14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A914-BC9E-4CBE-B2AB-352E8CC6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64BB-34A6-4037-A99E-FD851437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5363-6DB0-46EB-B2AD-15924DB7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0C684-454C-49D5-9766-F35DA826C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9F95E-5704-4002-BE6D-D6E6AC5A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FCDD3-F750-437E-8F2A-A0E465C6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F1EE2-1F73-48AE-AFC8-CA6A035A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1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60F7-7904-46E9-971D-0890E7D2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8B96C-1DFD-414E-A14F-ADE9D88AE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92203-DAFA-450E-AEA3-E580685A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4359E-D288-4400-96E1-A9DF4EEA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B5C91-415C-4D04-89D0-A8CC97B5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3B6ED-8A00-4A6B-95D7-63C5343B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19020-CA9B-404C-AC80-4A716E6A9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24B6D-70FB-4BBD-AF91-53A81CBE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CF643-5C24-444D-B128-6D0A5A42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D812B-A19D-4C5B-A128-E52E635FF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665DBB-603F-460E-AE2A-9C35BA185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F1597-9983-402F-B2A7-ED223D89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BF6A7-C020-410E-805D-A8B9CEA6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60DEE-04BA-4F35-B652-2A85C4A9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CDE2-C3FC-4076-B136-5F5AF21D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325C5B-99EE-44D2-968E-BE68AABD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16DB5-7AD5-46B7-BD2E-A300C32A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7E076-7D86-4348-8AD6-D44C914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D7290-FF05-4BA8-97C2-72DAF10C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AE41F-E26B-4D4A-B705-04DE4504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92314-4405-449F-AFC2-D5C15493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98619-3D75-4AEC-B880-3148D121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4DDFD-8557-4A74-A96F-C6C3B87ED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953E3-E135-4FAF-848D-58AE027C0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D4998-0F67-4025-B1BA-7285FABB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236CD-DEFA-46C1-AD73-4DB3AF22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3E91F-3240-49EE-B4F8-B4F0844A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5952-D58F-46F0-A8C9-F79917BE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A9A3-7552-40FD-BE77-63DA94F02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82B77-FFAE-4A16-B514-8817B50D3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4B43A-A208-4B6B-833F-B56120C1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FA014-4413-4C8A-9386-5600DAE8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BC2F3-36D0-4243-AB7E-439509BF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277A0A-4963-49B4-976C-58D36307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39930-D7E5-4463-97FC-E3FC239A5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9277-1873-49A2-BB6D-4E5933165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4E58-651F-49E9-B118-97F3BA20EEB7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9CF76-53DB-4D18-AC4B-533D737A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1128-6165-4760-AED5-F97F76B25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0824-523A-4E0C-A49B-14B75BE21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C75FCD-6D3C-4273-9D3C-567EDE658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0425"/>
            <a:ext cx="9144000" cy="1655762"/>
          </a:xfrm>
        </p:spPr>
        <p:txBody>
          <a:bodyPr/>
          <a:lstStyle/>
          <a:p>
            <a:r>
              <a:rPr lang="en-US" dirty="0"/>
              <a:t>Rich Engebretson, Partner  </a:t>
            </a:r>
          </a:p>
          <a:p>
            <a:r>
              <a:rPr lang="en-US" dirty="0"/>
              <a:t>Cary Parker, Partner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E813E16-60B4-4D77-9597-4AD69A59D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99" y="959906"/>
            <a:ext cx="8779001" cy="333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8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2B802A66-0C4F-4313-81DC-16E51DE14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09" y="1248937"/>
            <a:ext cx="9601429" cy="4928026"/>
          </a:xfrm>
        </p:spPr>
      </p:pic>
    </p:spTree>
    <p:extLst>
      <p:ext uri="{BB962C8B-B14F-4D97-AF65-F5344CB8AC3E}">
        <p14:creationId xmlns:p14="http://schemas.microsoft.com/office/powerpoint/2010/main" val="24403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B2F0-3D06-47B2-A073-D531FB2CC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09027-A98C-4467-8766-7A1FCE799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163B5491-AAAE-4CA5-9B27-45F08E91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2" y="624468"/>
            <a:ext cx="11983828" cy="57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4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FE49-EFCF-40D8-8F51-68C77967A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BBBF1-A588-4CE9-AA0F-13FBCBCDB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65FACB6-CEA4-411C-878F-946A8FA92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2" y="557560"/>
            <a:ext cx="12046708" cy="58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062E238-3BA4-45FB-9DB4-0E10E7545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90" y="1360450"/>
            <a:ext cx="10166571" cy="4816514"/>
          </a:xfrm>
        </p:spPr>
      </p:pic>
    </p:spTree>
    <p:extLst>
      <p:ext uri="{BB962C8B-B14F-4D97-AF65-F5344CB8AC3E}">
        <p14:creationId xmlns:p14="http://schemas.microsoft.com/office/powerpoint/2010/main" val="271306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E967A8A-1C28-46CD-AF7A-92BC1873F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14" y="1825625"/>
            <a:ext cx="7334371" cy="4351338"/>
          </a:xfrm>
        </p:spPr>
      </p:pic>
    </p:spTree>
    <p:extLst>
      <p:ext uri="{BB962C8B-B14F-4D97-AF65-F5344CB8AC3E}">
        <p14:creationId xmlns:p14="http://schemas.microsoft.com/office/powerpoint/2010/main" val="137194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14B16-85D2-9942-ACCA-8AA2D26D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0F58B0A-B7CA-FF48-9177-A9E94A7A7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0249" cy="6858000"/>
          </a:xfrm>
        </p:spPr>
      </p:pic>
    </p:spTree>
    <p:extLst>
      <p:ext uri="{BB962C8B-B14F-4D97-AF65-F5344CB8AC3E}">
        <p14:creationId xmlns:p14="http://schemas.microsoft.com/office/powerpoint/2010/main" val="208217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9B9F6C3751024B8B620F0BF97893F8" ma:contentTypeVersion="12" ma:contentTypeDescription="Create a new document." ma:contentTypeScope="" ma:versionID="48cd015b6ca516475e5ea13d338c63e2">
  <xsd:schema xmlns:xsd="http://www.w3.org/2001/XMLSchema" xmlns:xs="http://www.w3.org/2001/XMLSchema" xmlns:p="http://schemas.microsoft.com/office/2006/metadata/properties" xmlns:ns2="f816fa10-89ad-430e-bbba-820cec38cc8c" xmlns:ns3="0771e075-b71f-4305-b31b-312c087e4cc5" targetNamespace="http://schemas.microsoft.com/office/2006/metadata/properties" ma:root="true" ma:fieldsID="74358ad347bb7a6e54a2751927e44cac" ns2:_="" ns3:_="">
    <xsd:import namespace="f816fa10-89ad-430e-bbba-820cec38cc8c"/>
    <xsd:import namespace="0771e075-b71f-4305-b31b-312c087e4c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6fa10-89ad-430e-bbba-820cec38c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1e075-b71f-4305-b31b-312c087e4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516069-A609-4A92-9145-D70F47BEA5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0FE5AD-DA46-458C-B0AC-0676ECBF3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5FC28-0DC1-404C-A376-05CCD333B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6fa10-89ad-430e-bbba-820cec38cc8c"/>
    <ds:schemaRef ds:uri="0771e075-b71f-4305-b31b-312c087e4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Parker</dc:creator>
  <cp:lastModifiedBy>Danielle Zimbrick</cp:lastModifiedBy>
  <cp:revision>5</cp:revision>
  <dcterms:created xsi:type="dcterms:W3CDTF">2021-03-01T16:26:07Z</dcterms:created>
  <dcterms:modified xsi:type="dcterms:W3CDTF">2021-03-03T17:54:15Z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0x010100479B9F6C3751024B8B620F0BF97893F8</vt:lpwstr>
  </property>
</Properties>
</file>