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bg>
      <p:bgPr>
        <a:solidFill>
          <a:srgbClr val="124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"/>
          <p:cNvSpPr/>
          <p:nvPr/>
        </p:nvSpPr>
        <p:spPr>
          <a:xfrm flipV="1">
            <a:off x="381000" y="4317816"/>
            <a:ext cx="11430000" cy="185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381000" y="4521200"/>
            <a:ext cx="11430000" cy="1905000"/>
          </a:xfrm>
          <a:prstGeom prst="rect">
            <a:avLst/>
          </a:prstGeom>
        </p:spPr>
        <p:txBody>
          <a:bodyPr/>
          <a:lstStyle>
            <a:lvl1pPr>
              <a:defRPr sz="15150">
                <a:solidFill>
                  <a:srgbClr val="61B24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81000" y="2997200"/>
            <a:ext cx="11430000" cy="1270000"/>
          </a:xfrm>
          <a:prstGeom prst="rect">
            <a:avLst/>
          </a:prstGeom>
        </p:spPr>
        <p:txBody>
          <a:bodyPr anchor="b"/>
          <a:lstStyle>
            <a:lvl1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33095" y="304800"/>
            <a:ext cx="375103" cy="3297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360912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bg>
      <p:bgPr>
        <a:solidFill>
          <a:srgbClr val="124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"/>
          <p:cNvSpPr/>
          <p:nvPr/>
        </p:nvSpPr>
        <p:spPr>
          <a:xfrm flipV="1">
            <a:off x="381000" y="698316"/>
            <a:ext cx="11430000" cy="185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05" name="Text"/>
          <p:cNvSpPr txBox="1">
            <a:spLocks noGrp="1"/>
          </p:cNvSpPr>
          <p:nvPr>
            <p:ph type="body" sz="quarter" idx="21"/>
          </p:nvPr>
        </p:nvSpPr>
        <p:spPr>
          <a:xfrm>
            <a:off x="381000" y="305294"/>
            <a:ext cx="10477500" cy="32970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38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800" cap="all" spc="9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06" name="Image"/>
          <p:cNvSpPr>
            <a:spLocks noGrp="1"/>
          </p:cNvSpPr>
          <p:nvPr>
            <p:ph type="pic" idx="22"/>
          </p:nvPr>
        </p:nvSpPr>
        <p:spPr>
          <a:xfrm>
            <a:off x="6629400" y="0"/>
            <a:ext cx="6214136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xfrm>
            <a:off x="381000" y="1079500"/>
            <a:ext cx="5905500" cy="5080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90000"/>
              </a:lnSpc>
              <a:spcBef>
                <a:spcPts val="1950"/>
              </a:spcBef>
              <a:defRPr sz="2000" b="1" cap="none">
                <a:solidFill>
                  <a:srgbClr val="61B246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0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1000" y="1930400"/>
            <a:ext cx="5905500" cy="4292600"/>
          </a:xfrm>
          <a:prstGeom prst="rect">
            <a:avLst/>
          </a:prstGeom>
        </p:spPr>
        <p:txBody>
          <a:bodyPr/>
          <a:lstStyle>
            <a:lvl1pPr marL="317500" indent="-317500" defTabSz="412750">
              <a:spcBef>
                <a:spcPts val="1950"/>
              </a:spcBef>
              <a:buClr>
                <a:schemeClr val="accent1"/>
              </a:buClr>
              <a:buChar char="▸"/>
              <a:defRPr sz="2000">
                <a:solidFill>
                  <a:srgbClr val="66818C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635000" indent="-317500" defTabSz="412750">
              <a:spcBef>
                <a:spcPts val="1950"/>
              </a:spcBef>
              <a:buClr>
                <a:schemeClr val="accent1"/>
              </a:buClr>
              <a:buChar char="▸"/>
              <a:defRPr sz="2000">
                <a:solidFill>
                  <a:srgbClr val="66818C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952500" indent="-317500" defTabSz="412750">
              <a:spcBef>
                <a:spcPts val="1950"/>
              </a:spcBef>
              <a:buClr>
                <a:schemeClr val="accent1"/>
              </a:buClr>
              <a:buChar char="▸"/>
              <a:defRPr sz="2000">
                <a:solidFill>
                  <a:srgbClr val="66818C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1270000" indent="-317500" defTabSz="412750">
              <a:spcBef>
                <a:spcPts val="1950"/>
              </a:spcBef>
              <a:buClr>
                <a:schemeClr val="accent1"/>
              </a:buClr>
              <a:buChar char="▸"/>
              <a:defRPr sz="2000">
                <a:solidFill>
                  <a:srgbClr val="66818C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1587500" indent="-317500" defTabSz="412750">
              <a:spcBef>
                <a:spcPts val="1950"/>
              </a:spcBef>
              <a:buClr>
                <a:schemeClr val="accent1"/>
              </a:buClr>
              <a:buChar char="▸"/>
              <a:defRPr sz="2000">
                <a:solidFill>
                  <a:srgbClr val="66818C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5529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Line"/>
          <p:cNvSpPr/>
          <p:nvPr/>
        </p:nvSpPr>
        <p:spPr>
          <a:xfrm flipV="1">
            <a:off x="381000" y="698316"/>
            <a:ext cx="11430000" cy="185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17" name="Text"/>
          <p:cNvSpPr txBox="1">
            <a:spLocks noGrp="1"/>
          </p:cNvSpPr>
          <p:nvPr>
            <p:ph type="body" sz="quarter" idx="21"/>
          </p:nvPr>
        </p:nvSpPr>
        <p:spPr>
          <a:xfrm>
            <a:off x="381000" y="305294"/>
            <a:ext cx="10477500" cy="32970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38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800" cap="all" spc="9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SzPct val="125000"/>
              <a:buChar char="▸"/>
            </a:lvl1pPr>
            <a:lvl2pPr>
              <a:buClr>
                <a:schemeClr val="accent1"/>
              </a:buClr>
              <a:buSzPct val="125000"/>
              <a:buChar char="▸"/>
            </a:lvl2pPr>
            <a:lvl3pPr>
              <a:buClr>
                <a:schemeClr val="accent1"/>
              </a:buClr>
              <a:buSzPct val="125000"/>
              <a:buChar char="▸"/>
            </a:lvl3pPr>
            <a:lvl4pPr>
              <a:buClr>
                <a:schemeClr val="accent1"/>
              </a:buClr>
              <a:buSzPct val="125000"/>
              <a:buChar char="▸"/>
            </a:lvl4pPr>
            <a:lvl5pPr>
              <a:buClr>
                <a:schemeClr val="accent1"/>
              </a:buClr>
              <a:buSzPct val="125000"/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791845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Image"/>
          <p:cNvSpPr>
            <a:spLocks noGrp="1"/>
          </p:cNvSpPr>
          <p:nvPr>
            <p:ph type="pic" sz="half" idx="21"/>
          </p:nvPr>
        </p:nvSpPr>
        <p:spPr>
          <a:xfrm>
            <a:off x="6096000" y="-88900"/>
            <a:ext cx="6096000" cy="358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Image"/>
          <p:cNvSpPr>
            <a:spLocks noGrp="1"/>
          </p:cNvSpPr>
          <p:nvPr>
            <p:ph type="pic" sz="half" idx="22"/>
          </p:nvPr>
        </p:nvSpPr>
        <p:spPr>
          <a:xfrm>
            <a:off x="6096000" y="3225800"/>
            <a:ext cx="6096000" cy="41486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8" name="Image"/>
          <p:cNvSpPr>
            <a:spLocks noGrp="1"/>
          </p:cNvSpPr>
          <p:nvPr>
            <p:ph type="pic" idx="23"/>
          </p:nvPr>
        </p:nvSpPr>
        <p:spPr>
          <a:xfrm>
            <a:off x="-95250" y="0"/>
            <a:ext cx="6214136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158878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Line"/>
          <p:cNvSpPr/>
          <p:nvPr/>
        </p:nvSpPr>
        <p:spPr>
          <a:xfrm flipV="1">
            <a:off x="381000" y="698316"/>
            <a:ext cx="11430000" cy="185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37" name="Callout"/>
          <p:cNvSpPr/>
          <p:nvPr/>
        </p:nvSpPr>
        <p:spPr>
          <a:xfrm>
            <a:off x="381000" y="868109"/>
            <a:ext cx="11522870" cy="2135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" y="0"/>
                </a:moveTo>
                <a:cubicBezTo>
                  <a:pt x="53" y="0"/>
                  <a:pt x="0" y="284"/>
                  <a:pt x="0" y="632"/>
                </a:cubicBezTo>
                <a:lnTo>
                  <a:pt x="0" y="17368"/>
                </a:lnTo>
                <a:cubicBezTo>
                  <a:pt x="0" y="17717"/>
                  <a:pt x="53" y="18001"/>
                  <a:pt x="117" y="18001"/>
                </a:cubicBezTo>
                <a:lnTo>
                  <a:pt x="2404" y="18001"/>
                </a:lnTo>
                <a:lnTo>
                  <a:pt x="2894" y="21600"/>
                </a:lnTo>
                <a:lnTo>
                  <a:pt x="3382" y="18001"/>
                </a:lnTo>
                <a:lnTo>
                  <a:pt x="21483" y="18001"/>
                </a:lnTo>
                <a:cubicBezTo>
                  <a:pt x="21548" y="18001"/>
                  <a:pt x="21600" y="17717"/>
                  <a:pt x="21600" y="17368"/>
                </a:cubicBezTo>
                <a:lnTo>
                  <a:pt x="21600" y="632"/>
                </a:lnTo>
                <a:cubicBezTo>
                  <a:pt x="21600" y="284"/>
                  <a:pt x="21548" y="0"/>
                  <a:pt x="21483" y="0"/>
                </a:cubicBezTo>
                <a:lnTo>
                  <a:pt x="117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endParaRPr sz="2000"/>
          </a:p>
        </p:txBody>
      </p:sp>
      <p:sp>
        <p:nvSpPr>
          <p:cNvPr id="138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781050" y="1255459"/>
            <a:ext cx="10528301" cy="94808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127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700" cap="all"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39" name="Johnny Appleseed"/>
          <p:cNvSpPr txBox="1">
            <a:spLocks noGrp="1"/>
          </p:cNvSpPr>
          <p:nvPr>
            <p:ph type="body" sz="quarter" idx="22"/>
          </p:nvPr>
        </p:nvSpPr>
        <p:spPr>
          <a:xfrm>
            <a:off x="427434" y="3013589"/>
            <a:ext cx="11430001" cy="65146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127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4350">
                <a:solidFill>
                  <a:srgbClr val="838787"/>
                </a:solidFill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40" name="Text"/>
          <p:cNvSpPr txBox="1">
            <a:spLocks noGrp="1"/>
          </p:cNvSpPr>
          <p:nvPr>
            <p:ph type="body" sz="quarter" idx="23"/>
          </p:nvPr>
        </p:nvSpPr>
        <p:spPr>
          <a:xfrm>
            <a:off x="381000" y="305294"/>
            <a:ext cx="10477500" cy="32970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38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800" cap="all" spc="9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41" name="Callout"/>
          <p:cNvSpPr/>
          <p:nvPr/>
        </p:nvSpPr>
        <p:spPr>
          <a:xfrm>
            <a:off x="381000" y="3789456"/>
            <a:ext cx="11522870" cy="21895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" y="0"/>
                </a:moveTo>
                <a:cubicBezTo>
                  <a:pt x="53" y="0"/>
                  <a:pt x="0" y="277"/>
                  <a:pt x="0" y="617"/>
                </a:cubicBezTo>
                <a:lnTo>
                  <a:pt x="0" y="16937"/>
                </a:lnTo>
                <a:cubicBezTo>
                  <a:pt x="0" y="17277"/>
                  <a:pt x="53" y="17554"/>
                  <a:pt x="117" y="17554"/>
                </a:cubicBezTo>
                <a:lnTo>
                  <a:pt x="17985" y="17554"/>
                </a:lnTo>
                <a:lnTo>
                  <a:pt x="18474" y="21600"/>
                </a:lnTo>
                <a:lnTo>
                  <a:pt x="18963" y="17554"/>
                </a:lnTo>
                <a:lnTo>
                  <a:pt x="21483" y="17554"/>
                </a:lnTo>
                <a:cubicBezTo>
                  <a:pt x="21548" y="17554"/>
                  <a:pt x="21600" y="17277"/>
                  <a:pt x="21600" y="16937"/>
                </a:cubicBezTo>
                <a:lnTo>
                  <a:pt x="21600" y="617"/>
                </a:lnTo>
                <a:cubicBezTo>
                  <a:pt x="21600" y="277"/>
                  <a:pt x="21548" y="0"/>
                  <a:pt x="21483" y="0"/>
                </a:cubicBezTo>
                <a:lnTo>
                  <a:pt x="117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endParaRPr sz="2000"/>
          </a:p>
        </p:txBody>
      </p:sp>
      <p:sp>
        <p:nvSpPr>
          <p:cNvPr id="142" name="Type a quote here."/>
          <p:cNvSpPr txBox="1"/>
          <p:nvPr/>
        </p:nvSpPr>
        <p:spPr>
          <a:xfrm>
            <a:off x="781050" y="4028293"/>
            <a:ext cx="10528301" cy="896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34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rPr sz="6700"/>
              <a:t>Type a quote here.</a:t>
            </a:r>
          </a:p>
        </p:txBody>
      </p:sp>
      <p:sp>
        <p:nvSpPr>
          <p:cNvPr id="143" name="Johnny Appleseed"/>
          <p:cNvSpPr txBox="1"/>
          <p:nvPr/>
        </p:nvSpPr>
        <p:spPr>
          <a:xfrm>
            <a:off x="381000" y="6045178"/>
            <a:ext cx="11430000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8700"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rPr sz="4350"/>
              <a:t>Johnny Appleseed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802564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copy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allout"/>
          <p:cNvSpPr/>
          <p:nvPr/>
        </p:nvSpPr>
        <p:spPr>
          <a:xfrm>
            <a:off x="381000" y="868109"/>
            <a:ext cx="11522870" cy="2135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" y="0"/>
                </a:moveTo>
                <a:cubicBezTo>
                  <a:pt x="53" y="0"/>
                  <a:pt x="0" y="284"/>
                  <a:pt x="0" y="632"/>
                </a:cubicBezTo>
                <a:lnTo>
                  <a:pt x="0" y="17368"/>
                </a:lnTo>
                <a:cubicBezTo>
                  <a:pt x="0" y="17717"/>
                  <a:pt x="53" y="18001"/>
                  <a:pt x="117" y="18001"/>
                </a:cubicBezTo>
                <a:lnTo>
                  <a:pt x="2404" y="18001"/>
                </a:lnTo>
                <a:lnTo>
                  <a:pt x="2894" y="21600"/>
                </a:lnTo>
                <a:lnTo>
                  <a:pt x="3382" y="18001"/>
                </a:lnTo>
                <a:lnTo>
                  <a:pt x="21483" y="18001"/>
                </a:lnTo>
                <a:cubicBezTo>
                  <a:pt x="21548" y="18001"/>
                  <a:pt x="21600" y="17717"/>
                  <a:pt x="21600" y="17368"/>
                </a:cubicBezTo>
                <a:lnTo>
                  <a:pt x="21600" y="632"/>
                </a:lnTo>
                <a:cubicBezTo>
                  <a:pt x="21600" y="284"/>
                  <a:pt x="21548" y="0"/>
                  <a:pt x="21483" y="0"/>
                </a:cubicBezTo>
                <a:lnTo>
                  <a:pt x="117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endParaRPr sz="2000"/>
          </a:p>
        </p:txBody>
      </p:sp>
      <p:sp>
        <p:nvSpPr>
          <p:cNvPr id="152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781050" y="1255459"/>
            <a:ext cx="10528301" cy="94808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127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700" cap="all"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53" name="Johnny Appleseed"/>
          <p:cNvSpPr txBox="1"/>
          <p:nvPr/>
        </p:nvSpPr>
        <p:spPr>
          <a:xfrm>
            <a:off x="381000" y="6045178"/>
            <a:ext cx="11430000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8700"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rPr sz="4350"/>
              <a:t>Johnny Appleseed</a:t>
            </a:r>
          </a:p>
        </p:txBody>
      </p:sp>
      <p:sp>
        <p:nvSpPr>
          <p:cNvPr id="1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919381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5524500" y="1860550"/>
            <a:ext cx="6286500" cy="17729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127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700" cap="all"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62" name="Image"/>
          <p:cNvSpPr>
            <a:spLocks noGrp="1"/>
          </p:cNvSpPr>
          <p:nvPr>
            <p:ph type="pic" idx="22"/>
          </p:nvPr>
        </p:nvSpPr>
        <p:spPr>
          <a:xfrm>
            <a:off x="-95250" y="0"/>
            <a:ext cx="6214136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3" name="Johnny Appleseed"/>
          <p:cNvSpPr txBox="1">
            <a:spLocks noGrp="1"/>
          </p:cNvSpPr>
          <p:nvPr>
            <p:ph type="body" sz="quarter" idx="23"/>
          </p:nvPr>
        </p:nvSpPr>
        <p:spPr>
          <a:xfrm>
            <a:off x="5524500" y="5392497"/>
            <a:ext cx="6286500" cy="772006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323850">
              <a:spcBef>
                <a:spcPts val="0"/>
              </a:spcBef>
              <a:buClrTx/>
              <a:buSzTx/>
              <a:buFontTx/>
              <a:buNone/>
              <a:defRPr sz="4350">
                <a:solidFill>
                  <a:srgbClr val="232323"/>
                </a:solidFill>
                <a:latin typeface="+mj-lt"/>
                <a:ea typeface="+mj-ea"/>
                <a:cs typeface="+mj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318483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Image"/>
          <p:cNvSpPr>
            <a:spLocks noGrp="1"/>
          </p:cNvSpPr>
          <p:nvPr>
            <p:ph type="pic" idx="21"/>
          </p:nvPr>
        </p:nvSpPr>
        <p:spPr>
          <a:xfrm>
            <a:off x="-19050" y="-609600"/>
            <a:ext cx="12230100" cy="80729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063560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rgbClr val="124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355671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36711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Alt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6487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mage"/>
          <p:cNvSpPr>
            <a:spLocks noGrp="1"/>
          </p:cNvSpPr>
          <p:nvPr>
            <p:ph type="pic" idx="21"/>
          </p:nvPr>
        </p:nvSpPr>
        <p:spPr>
          <a:xfrm>
            <a:off x="-19050" y="-609600"/>
            <a:ext cx="12230100" cy="80729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Line"/>
          <p:cNvSpPr/>
          <p:nvPr/>
        </p:nvSpPr>
        <p:spPr>
          <a:xfrm flipV="1">
            <a:off x="381000" y="4317816"/>
            <a:ext cx="11430000" cy="185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381000" y="4521200"/>
            <a:ext cx="11430000" cy="1905000"/>
          </a:xfrm>
          <a:prstGeom prst="rect">
            <a:avLst/>
          </a:prstGeom>
        </p:spPr>
        <p:txBody>
          <a:bodyPr/>
          <a:lstStyle>
            <a:lvl1pPr>
              <a:defRPr sz="15150"/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81000" y="2997200"/>
            <a:ext cx="11430000" cy="1270000"/>
          </a:xfrm>
          <a:prstGeom prst="rect">
            <a:avLst/>
          </a:prstGeom>
        </p:spPr>
        <p:txBody>
          <a:bodyPr anchor="b"/>
          <a:lstStyle>
            <a:lvl1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33095" y="304800"/>
            <a:ext cx="375103" cy="3297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8912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Line"/>
          <p:cNvSpPr/>
          <p:nvPr/>
        </p:nvSpPr>
        <p:spPr>
          <a:xfrm flipV="1">
            <a:off x="381000" y="4317816"/>
            <a:ext cx="11430000" cy="185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381000" y="4521200"/>
            <a:ext cx="11430000" cy="1905000"/>
          </a:xfrm>
          <a:prstGeom prst="rect">
            <a:avLst/>
          </a:prstGeom>
        </p:spPr>
        <p:txBody>
          <a:bodyPr/>
          <a:lstStyle>
            <a:lvl1pPr>
              <a:defRPr sz="15150">
                <a:solidFill>
                  <a:srgbClr val="264B5B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81000" y="2997200"/>
            <a:ext cx="11430000" cy="1270000"/>
          </a:xfrm>
          <a:prstGeom prst="rect">
            <a:avLst/>
          </a:prstGeom>
        </p:spPr>
        <p:txBody>
          <a:bodyPr anchor="b"/>
          <a:lstStyle>
            <a:lvl1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8106" y="292100"/>
            <a:ext cx="375103" cy="3297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701278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381000" y="2838450"/>
            <a:ext cx="11430000" cy="3175000"/>
          </a:xfrm>
          <a:prstGeom prst="rect">
            <a:avLst/>
          </a:prstGeom>
        </p:spPr>
        <p:txBody>
          <a:bodyPr/>
          <a:lstStyle>
            <a:lvl1pPr>
              <a:defRPr sz="15150">
                <a:solidFill>
                  <a:srgbClr val="61B24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33095" y="304800"/>
            <a:ext cx="375103" cy="3297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090799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solidFill>
          <a:srgbClr val="124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Line"/>
          <p:cNvSpPr/>
          <p:nvPr/>
        </p:nvSpPr>
        <p:spPr>
          <a:xfrm flipV="1">
            <a:off x="5524500" y="4317899"/>
            <a:ext cx="6286499" cy="102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62" name="Image"/>
          <p:cNvSpPr>
            <a:spLocks noGrp="1"/>
          </p:cNvSpPr>
          <p:nvPr>
            <p:ph type="pic" idx="21"/>
          </p:nvPr>
        </p:nvSpPr>
        <p:spPr>
          <a:xfrm>
            <a:off x="-95250" y="0"/>
            <a:ext cx="6214136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5524500" y="4521200"/>
            <a:ext cx="6286500" cy="1905000"/>
          </a:xfrm>
          <a:prstGeom prst="rect">
            <a:avLst/>
          </a:prstGeom>
        </p:spPr>
        <p:txBody>
          <a:bodyPr/>
          <a:lstStyle>
            <a:lvl1pPr>
              <a:defRPr sz="15150">
                <a:solidFill>
                  <a:srgbClr val="61B24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524500" y="2997200"/>
            <a:ext cx="6286500" cy="1270000"/>
          </a:xfrm>
          <a:prstGeom prst="rect">
            <a:avLst/>
          </a:prstGeom>
        </p:spPr>
        <p:txBody>
          <a:bodyPr anchor="b"/>
          <a:lstStyle>
            <a:lvl1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 defTabSz="412750">
              <a:lnSpc>
                <a:spcPct val="80000"/>
              </a:lnSpc>
              <a:spcBef>
                <a:spcPts val="1600"/>
              </a:spcBef>
              <a:buClrTx/>
              <a:buSzTx/>
              <a:buFontTx/>
              <a:buNone/>
              <a:defRPr sz="3850" cap="all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33095" y="304800"/>
            <a:ext cx="375103" cy="3297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29310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Line"/>
          <p:cNvSpPr/>
          <p:nvPr/>
        </p:nvSpPr>
        <p:spPr>
          <a:xfrm flipV="1">
            <a:off x="381000" y="698316"/>
            <a:ext cx="11430000" cy="185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73" name="Text"/>
          <p:cNvSpPr txBox="1">
            <a:spLocks noGrp="1"/>
          </p:cNvSpPr>
          <p:nvPr>
            <p:ph type="body" sz="quarter" idx="21"/>
          </p:nvPr>
        </p:nvSpPr>
        <p:spPr>
          <a:xfrm>
            <a:off x="381000" y="305294"/>
            <a:ext cx="10477500" cy="32970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38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800" cap="all" spc="9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90000"/>
              </a:lnSpc>
              <a:spcBef>
                <a:spcPts val="1950"/>
              </a:spcBef>
              <a:defRPr sz="2000" b="1" cap="none">
                <a:solidFill>
                  <a:srgbClr val="A6A6A6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539910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Line"/>
          <p:cNvSpPr/>
          <p:nvPr/>
        </p:nvSpPr>
        <p:spPr>
          <a:xfrm flipV="1">
            <a:off x="381000" y="698316"/>
            <a:ext cx="11430000" cy="185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83" name="Text"/>
          <p:cNvSpPr txBox="1">
            <a:spLocks noGrp="1"/>
          </p:cNvSpPr>
          <p:nvPr>
            <p:ph type="body" sz="quarter" idx="21"/>
          </p:nvPr>
        </p:nvSpPr>
        <p:spPr>
          <a:xfrm>
            <a:off x="381000" y="305294"/>
            <a:ext cx="10477500" cy="32970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38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800" cap="all" spc="9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90000"/>
              </a:lnSpc>
              <a:spcBef>
                <a:spcPts val="1950"/>
              </a:spcBef>
              <a:defRPr sz="2000" b="1" cap="none">
                <a:solidFill>
                  <a:srgbClr val="A6A6A6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509527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Line"/>
          <p:cNvSpPr/>
          <p:nvPr/>
        </p:nvSpPr>
        <p:spPr>
          <a:xfrm flipV="1">
            <a:off x="381000" y="698316"/>
            <a:ext cx="11430000" cy="185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defTabSz="2286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94" name="Text"/>
          <p:cNvSpPr txBox="1">
            <a:spLocks noGrp="1"/>
          </p:cNvSpPr>
          <p:nvPr>
            <p:ph type="body" sz="quarter" idx="21"/>
          </p:nvPr>
        </p:nvSpPr>
        <p:spPr>
          <a:xfrm>
            <a:off x="381000" y="305294"/>
            <a:ext cx="10477500" cy="32970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385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800" cap="all" spc="9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90000"/>
              </a:lnSpc>
              <a:spcBef>
                <a:spcPts val="1950"/>
              </a:spcBef>
              <a:defRPr sz="2000" b="1" cap="none">
                <a:solidFill>
                  <a:srgbClr val="A6A6A6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357591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go…"/>
          <p:cNvSpPr/>
          <p:nvPr/>
        </p:nvSpPr>
        <p:spPr>
          <a:xfrm>
            <a:off x="3415399" y="2422596"/>
            <a:ext cx="1436788" cy="1436788"/>
          </a:xfrm>
          <a:prstGeom prst="rect">
            <a:avLst/>
          </a:prstGeom>
          <a:solidFill>
            <a:srgbClr val="264B5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logo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38 75 90</a:t>
            </a:r>
          </a:p>
        </p:txBody>
      </p:sp>
      <p:sp>
        <p:nvSpPr>
          <p:cNvPr id="3" name="Logo…"/>
          <p:cNvSpPr/>
          <p:nvPr/>
        </p:nvSpPr>
        <p:spPr>
          <a:xfrm>
            <a:off x="5016917" y="2422596"/>
            <a:ext cx="1436788" cy="1436788"/>
          </a:xfrm>
          <a:prstGeom prst="rect">
            <a:avLst/>
          </a:prstGeom>
          <a:solidFill>
            <a:srgbClr val="62B24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Logo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98 178 70</a:t>
            </a:r>
          </a:p>
        </p:txBody>
      </p:sp>
      <p:sp>
        <p:nvSpPr>
          <p:cNvPr id="4" name="Accent…"/>
          <p:cNvSpPr/>
          <p:nvPr/>
        </p:nvSpPr>
        <p:spPr>
          <a:xfrm>
            <a:off x="6674510" y="2422596"/>
            <a:ext cx="1436787" cy="1436788"/>
          </a:xfrm>
          <a:prstGeom prst="rect">
            <a:avLst/>
          </a:prstGeom>
          <a:solidFill>
            <a:srgbClr val="66818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Accent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102 129 140</a:t>
            </a:r>
          </a:p>
        </p:txBody>
      </p:sp>
      <p:sp>
        <p:nvSpPr>
          <p:cNvPr id="5" name="Website…"/>
          <p:cNvSpPr/>
          <p:nvPr/>
        </p:nvSpPr>
        <p:spPr>
          <a:xfrm>
            <a:off x="1673174" y="2422596"/>
            <a:ext cx="1436787" cy="1436788"/>
          </a:xfrm>
          <a:prstGeom prst="rect">
            <a:avLst/>
          </a:prstGeom>
          <a:solidFill>
            <a:srgbClr val="124E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Website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DIN Condensed Bold"/>
              </a:defRPr>
            </a:pPr>
            <a:r>
              <a:rPr sz="2000"/>
              <a:t>18 78 102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381000" y="1079500"/>
            <a:ext cx="114300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381000" y="1930400"/>
            <a:ext cx="11430000" cy="429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31321" y="304800"/>
            <a:ext cx="375103" cy="3297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8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4666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 spd="med"/>
  <p:txStyles>
    <p:titleStyle>
      <a:lvl1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1pPr>
      <a:lvl2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2pPr>
      <a:lvl3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3pPr>
      <a:lvl4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4pPr>
      <a:lvl5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5pPr>
      <a:lvl6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6pPr>
      <a:lvl7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7pPr>
      <a:lvl8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8pPr>
      <a:lvl9pPr marL="0" marR="0" indent="0" algn="l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all" spc="0" baseline="0">
          <a:solidFill>
            <a:schemeClr val="accent1"/>
          </a:solidFill>
          <a:uFillTx/>
          <a:latin typeface="+mj-lt"/>
          <a:ea typeface="+mj-ea"/>
          <a:cs typeface="+mj-cs"/>
          <a:sym typeface="DIN Condensed Bold"/>
        </a:defRPr>
      </a:lvl9pPr>
    </p:titleStyle>
    <p:bodyStyle>
      <a:lvl1pPr marL="2910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085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260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435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610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8785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1960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135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31042" marR="0" indent="-291042" algn="l" defTabSz="2921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2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1143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2286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3429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4572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5715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6858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8001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914400" algn="r" defTabSz="41275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eads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vmeter@socialeads.com" TargetMode="External"/><Relationship Id="rId4" Type="http://schemas.openxmlformats.org/officeDocument/2006/relationships/hyperlink" Target="mailto:lhitchcock@socialead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Robert Vashko - Lincoln Financial"/>
          <p:cNvSpPr txBox="1">
            <a:spLocks noGrp="1"/>
          </p:cNvSpPr>
          <p:nvPr>
            <p:ph type="ctrTitle"/>
          </p:nvPr>
        </p:nvSpPr>
        <p:spPr>
          <a:xfrm>
            <a:off x="278926" y="4368617"/>
            <a:ext cx="11589837" cy="987929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1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rPr lang="en-US" sz="4500" dirty="0"/>
              <a:t>Larry Hitchcock</a:t>
            </a:r>
            <a:br>
              <a:rPr lang="en-US" sz="4500" dirty="0"/>
            </a:br>
            <a:r>
              <a:rPr lang="en-US" sz="4500" dirty="0">
                <a:solidFill>
                  <a:srgbClr val="244C5A"/>
                </a:solidFill>
              </a:rPr>
              <a:t>Socialeads</a:t>
            </a:r>
            <a:endParaRPr sz="4500" dirty="0">
              <a:solidFill>
                <a:srgbClr val="244C5A"/>
              </a:solidFill>
            </a:endParaRPr>
          </a:p>
        </p:txBody>
      </p:sp>
      <p:sp>
        <p:nvSpPr>
          <p:cNvPr id="262" name="Advanced Planning Series"/>
          <p:cNvSpPr txBox="1">
            <a:spLocks noGrp="1"/>
          </p:cNvSpPr>
          <p:nvPr>
            <p:ph type="subTitle" sz="quarter" idx="1"/>
          </p:nvPr>
        </p:nvSpPr>
        <p:spPr>
          <a:xfrm>
            <a:off x="9849419" y="1703763"/>
            <a:ext cx="1672376" cy="95822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defTabSz="660400">
              <a:spcBef>
                <a:spcPts val="2500"/>
              </a:spcBef>
              <a:defRPr sz="8000" spc="-79"/>
            </a:lvl1pPr>
          </a:lstStyle>
          <a:p>
            <a:r>
              <a:rPr lang="en-US" dirty="0"/>
              <a:t>Technology and processes series</a:t>
            </a:r>
            <a:endParaRPr dirty="0"/>
          </a:p>
        </p:txBody>
      </p:sp>
      <p:grpSp>
        <p:nvGrpSpPr>
          <p:cNvPr id="271" name="Group"/>
          <p:cNvGrpSpPr/>
          <p:nvPr/>
        </p:nvGrpSpPr>
        <p:grpSpPr>
          <a:xfrm>
            <a:off x="9860669" y="1303966"/>
            <a:ext cx="1351236" cy="623620"/>
            <a:chOff x="0" y="0"/>
            <a:chExt cx="4456413" cy="2157248"/>
          </a:xfrm>
        </p:grpSpPr>
        <p:sp>
          <p:nvSpPr>
            <p:cNvPr id="263" name="Line Graph"/>
            <p:cNvSpPr/>
            <p:nvPr/>
          </p:nvSpPr>
          <p:spPr>
            <a:xfrm>
              <a:off x="2580268" y="284830"/>
              <a:ext cx="1876146" cy="187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" y="0"/>
                  </a:moveTo>
                  <a:cubicBezTo>
                    <a:pt x="87" y="0"/>
                    <a:pt x="0" y="87"/>
                    <a:pt x="0" y="194"/>
                  </a:cubicBezTo>
                  <a:lnTo>
                    <a:pt x="0" y="21404"/>
                  </a:lnTo>
                  <a:cubicBezTo>
                    <a:pt x="0" y="21511"/>
                    <a:pt x="87" y="21600"/>
                    <a:pt x="194" y="21600"/>
                  </a:cubicBezTo>
                  <a:lnTo>
                    <a:pt x="21406" y="21600"/>
                  </a:lnTo>
                  <a:cubicBezTo>
                    <a:pt x="21513" y="21600"/>
                    <a:pt x="21600" y="21511"/>
                    <a:pt x="21600" y="21404"/>
                  </a:cubicBezTo>
                  <a:lnTo>
                    <a:pt x="21600" y="20822"/>
                  </a:lnTo>
                  <a:cubicBezTo>
                    <a:pt x="21600" y="20715"/>
                    <a:pt x="21513" y="20628"/>
                    <a:pt x="21406" y="20628"/>
                  </a:cubicBezTo>
                  <a:lnTo>
                    <a:pt x="1163" y="20628"/>
                  </a:lnTo>
                  <a:cubicBezTo>
                    <a:pt x="1057" y="20628"/>
                    <a:pt x="970" y="20539"/>
                    <a:pt x="970" y="20432"/>
                  </a:cubicBezTo>
                  <a:lnTo>
                    <a:pt x="970" y="194"/>
                  </a:lnTo>
                  <a:cubicBezTo>
                    <a:pt x="970" y="87"/>
                    <a:pt x="883" y="0"/>
                    <a:pt x="776" y="0"/>
                  </a:cubicBezTo>
                  <a:lnTo>
                    <a:pt x="194" y="0"/>
                  </a:lnTo>
                  <a:close/>
                  <a:moveTo>
                    <a:pt x="19991" y="7364"/>
                  </a:moveTo>
                  <a:lnTo>
                    <a:pt x="17165" y="8228"/>
                  </a:lnTo>
                  <a:lnTo>
                    <a:pt x="17811" y="8832"/>
                  </a:lnTo>
                  <a:lnTo>
                    <a:pt x="13288" y="13689"/>
                  </a:lnTo>
                  <a:lnTo>
                    <a:pt x="10021" y="10341"/>
                  </a:lnTo>
                  <a:lnTo>
                    <a:pt x="2932" y="17951"/>
                  </a:lnTo>
                  <a:lnTo>
                    <a:pt x="3799" y="18763"/>
                  </a:lnTo>
                  <a:lnTo>
                    <a:pt x="10041" y="12061"/>
                  </a:lnTo>
                  <a:lnTo>
                    <a:pt x="13327" y="15430"/>
                  </a:lnTo>
                  <a:lnTo>
                    <a:pt x="13766" y="14916"/>
                  </a:lnTo>
                  <a:lnTo>
                    <a:pt x="18678" y="9644"/>
                  </a:lnTo>
                  <a:lnTo>
                    <a:pt x="19324" y="10250"/>
                  </a:lnTo>
                  <a:lnTo>
                    <a:pt x="19991" y="7364"/>
                  </a:ln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64" name="Shape"/>
            <p:cNvSpPr/>
            <p:nvPr/>
          </p:nvSpPr>
          <p:spPr>
            <a:xfrm rot="10800000">
              <a:off x="0" y="283586"/>
              <a:ext cx="1873663" cy="1873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close/>
                  <a:moveTo>
                    <a:pt x="10800" y="1256"/>
                  </a:moveTo>
                  <a:cubicBezTo>
                    <a:pt x="16065" y="1256"/>
                    <a:pt x="20351" y="5536"/>
                    <a:pt x="20351" y="10800"/>
                  </a:cubicBezTo>
                  <a:cubicBezTo>
                    <a:pt x="20351" y="16065"/>
                    <a:pt x="16064" y="20351"/>
                    <a:pt x="10800" y="20351"/>
                  </a:cubicBezTo>
                  <a:cubicBezTo>
                    <a:pt x="5536" y="20351"/>
                    <a:pt x="1255" y="16065"/>
                    <a:pt x="1256" y="10800"/>
                  </a:cubicBezTo>
                  <a:cubicBezTo>
                    <a:pt x="1256" y="5536"/>
                    <a:pt x="5535" y="1256"/>
                    <a:pt x="10800" y="1256"/>
                  </a:cubicBez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65" name="Shape"/>
            <p:cNvSpPr/>
            <p:nvPr/>
          </p:nvSpPr>
          <p:spPr>
            <a:xfrm rot="10800000">
              <a:off x="131742" y="415327"/>
              <a:ext cx="1610180" cy="161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7" y="0"/>
                    <a:pt x="0" y="4847"/>
                    <a:pt x="0" y="10800"/>
                  </a:cubicBezTo>
                  <a:cubicBezTo>
                    <a:pt x="0" y="16754"/>
                    <a:pt x="4847" y="21600"/>
                    <a:pt x="10800" y="21600"/>
                  </a:cubicBezTo>
                  <a:cubicBezTo>
                    <a:pt x="16753" y="21600"/>
                    <a:pt x="21600" y="16754"/>
                    <a:pt x="21600" y="10800"/>
                  </a:cubicBezTo>
                  <a:cubicBezTo>
                    <a:pt x="21600" y="4847"/>
                    <a:pt x="16753" y="0"/>
                    <a:pt x="10800" y="0"/>
                  </a:cubicBezTo>
                  <a:close/>
                  <a:moveTo>
                    <a:pt x="10800" y="1500"/>
                  </a:moveTo>
                  <a:cubicBezTo>
                    <a:pt x="15935" y="1500"/>
                    <a:pt x="20100" y="5665"/>
                    <a:pt x="20100" y="10800"/>
                  </a:cubicBezTo>
                  <a:cubicBezTo>
                    <a:pt x="20100" y="15935"/>
                    <a:pt x="15935" y="20100"/>
                    <a:pt x="10800" y="20100"/>
                  </a:cubicBezTo>
                  <a:cubicBezTo>
                    <a:pt x="5665" y="20100"/>
                    <a:pt x="1500" y="15935"/>
                    <a:pt x="1500" y="10800"/>
                  </a:cubicBezTo>
                  <a:cubicBezTo>
                    <a:pt x="1500" y="5665"/>
                    <a:pt x="5665" y="1500"/>
                    <a:pt x="10800" y="1500"/>
                  </a:cubicBez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66" name="Shape"/>
            <p:cNvSpPr/>
            <p:nvPr/>
          </p:nvSpPr>
          <p:spPr>
            <a:xfrm rot="10800000">
              <a:off x="420989" y="704574"/>
              <a:ext cx="1031687" cy="1031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8" y="0"/>
                    <a:pt x="0" y="4838"/>
                    <a:pt x="0" y="10800"/>
                  </a:cubicBezTo>
                  <a:cubicBezTo>
                    <a:pt x="0" y="16762"/>
                    <a:pt x="4838" y="21600"/>
                    <a:pt x="10800" y="21600"/>
                  </a:cubicBezTo>
                  <a:cubicBezTo>
                    <a:pt x="16762" y="21600"/>
                    <a:pt x="21600" y="16762"/>
                    <a:pt x="21600" y="10800"/>
                  </a:cubicBezTo>
                  <a:cubicBezTo>
                    <a:pt x="21600" y="4838"/>
                    <a:pt x="16762" y="0"/>
                    <a:pt x="10800" y="0"/>
                  </a:cubicBezTo>
                  <a:close/>
                  <a:moveTo>
                    <a:pt x="10800" y="3285"/>
                  </a:moveTo>
                  <a:cubicBezTo>
                    <a:pt x="14949" y="3285"/>
                    <a:pt x="18315" y="6651"/>
                    <a:pt x="18315" y="10800"/>
                  </a:cubicBezTo>
                  <a:cubicBezTo>
                    <a:pt x="18315" y="14949"/>
                    <a:pt x="14949" y="18315"/>
                    <a:pt x="10800" y="18315"/>
                  </a:cubicBezTo>
                  <a:cubicBezTo>
                    <a:pt x="6651" y="18315"/>
                    <a:pt x="3285" y="14949"/>
                    <a:pt x="3285" y="10800"/>
                  </a:cubicBezTo>
                  <a:cubicBezTo>
                    <a:pt x="3285" y="6651"/>
                    <a:pt x="6651" y="3285"/>
                    <a:pt x="10800" y="3285"/>
                  </a:cubicBez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67" name="Shape"/>
            <p:cNvSpPr/>
            <p:nvPr/>
          </p:nvSpPr>
          <p:spPr>
            <a:xfrm rot="10800000">
              <a:off x="759552" y="1043136"/>
              <a:ext cx="354562" cy="35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7" h="20594" extrusionOk="0">
                  <a:moveTo>
                    <a:pt x="9838" y="0"/>
                  </a:moveTo>
                  <a:cubicBezTo>
                    <a:pt x="7317" y="0"/>
                    <a:pt x="4807" y="1014"/>
                    <a:pt x="2884" y="3026"/>
                  </a:cubicBezTo>
                  <a:cubicBezTo>
                    <a:pt x="-962" y="7050"/>
                    <a:pt x="-962" y="13552"/>
                    <a:pt x="2884" y="17576"/>
                  </a:cubicBezTo>
                  <a:cubicBezTo>
                    <a:pt x="6730" y="21600"/>
                    <a:pt x="12946" y="21600"/>
                    <a:pt x="16792" y="17576"/>
                  </a:cubicBezTo>
                  <a:cubicBezTo>
                    <a:pt x="20638" y="13552"/>
                    <a:pt x="20638" y="7050"/>
                    <a:pt x="16792" y="3026"/>
                  </a:cubicBezTo>
                  <a:cubicBezTo>
                    <a:pt x="14869" y="1014"/>
                    <a:pt x="12359" y="0"/>
                    <a:pt x="9838" y="0"/>
                  </a:cubicBez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68" name="Rectangle"/>
            <p:cNvSpPr/>
            <p:nvPr/>
          </p:nvSpPr>
          <p:spPr>
            <a:xfrm rot="10800000">
              <a:off x="922742" y="283585"/>
              <a:ext cx="1031686" cy="187366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69" name="Shape"/>
            <p:cNvSpPr/>
            <p:nvPr/>
          </p:nvSpPr>
          <p:spPr>
            <a:xfrm>
              <a:off x="1042815" y="0"/>
              <a:ext cx="1490591" cy="214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9801" y="0"/>
                    <a:pt x="9330" y="294"/>
                    <a:pt x="8865" y="898"/>
                  </a:cubicBezTo>
                  <a:cubicBezTo>
                    <a:pt x="8394" y="1511"/>
                    <a:pt x="7651" y="1943"/>
                    <a:pt x="7089" y="1943"/>
                  </a:cubicBezTo>
                  <a:cubicBezTo>
                    <a:pt x="6826" y="1943"/>
                    <a:pt x="6299" y="1922"/>
                    <a:pt x="6037" y="1943"/>
                  </a:cubicBezTo>
                  <a:cubicBezTo>
                    <a:pt x="5104" y="2016"/>
                    <a:pt x="4553" y="2318"/>
                    <a:pt x="4308" y="2794"/>
                  </a:cubicBezTo>
                  <a:lnTo>
                    <a:pt x="1139" y="2794"/>
                  </a:lnTo>
                  <a:cubicBezTo>
                    <a:pt x="824" y="2794"/>
                    <a:pt x="540" y="2882"/>
                    <a:pt x="333" y="3026"/>
                  </a:cubicBezTo>
                  <a:cubicBezTo>
                    <a:pt x="127" y="3169"/>
                    <a:pt x="0" y="3368"/>
                    <a:pt x="0" y="3587"/>
                  </a:cubicBezTo>
                  <a:lnTo>
                    <a:pt x="0" y="20807"/>
                  </a:lnTo>
                  <a:cubicBezTo>
                    <a:pt x="0" y="21026"/>
                    <a:pt x="127" y="21224"/>
                    <a:pt x="333" y="21368"/>
                  </a:cubicBezTo>
                  <a:cubicBezTo>
                    <a:pt x="540" y="21511"/>
                    <a:pt x="824" y="21600"/>
                    <a:pt x="1139" y="21600"/>
                  </a:cubicBezTo>
                  <a:lnTo>
                    <a:pt x="20461" y="21600"/>
                  </a:lnTo>
                  <a:cubicBezTo>
                    <a:pt x="20776" y="21600"/>
                    <a:pt x="21060" y="21511"/>
                    <a:pt x="21267" y="21368"/>
                  </a:cubicBezTo>
                  <a:cubicBezTo>
                    <a:pt x="21473" y="21224"/>
                    <a:pt x="21600" y="21026"/>
                    <a:pt x="21600" y="20807"/>
                  </a:cubicBezTo>
                  <a:lnTo>
                    <a:pt x="21600" y="3587"/>
                  </a:lnTo>
                  <a:cubicBezTo>
                    <a:pt x="21600" y="3368"/>
                    <a:pt x="21473" y="3169"/>
                    <a:pt x="21267" y="3026"/>
                  </a:cubicBezTo>
                  <a:cubicBezTo>
                    <a:pt x="21060" y="2882"/>
                    <a:pt x="20776" y="2794"/>
                    <a:pt x="20461" y="2794"/>
                  </a:cubicBezTo>
                  <a:lnTo>
                    <a:pt x="17292" y="2794"/>
                  </a:lnTo>
                  <a:cubicBezTo>
                    <a:pt x="17047" y="2318"/>
                    <a:pt x="16496" y="2016"/>
                    <a:pt x="15563" y="1943"/>
                  </a:cubicBezTo>
                  <a:cubicBezTo>
                    <a:pt x="15301" y="1922"/>
                    <a:pt x="14774" y="1943"/>
                    <a:pt x="14511" y="1943"/>
                  </a:cubicBezTo>
                  <a:cubicBezTo>
                    <a:pt x="13949" y="1943"/>
                    <a:pt x="13209" y="1511"/>
                    <a:pt x="12738" y="898"/>
                  </a:cubicBezTo>
                  <a:cubicBezTo>
                    <a:pt x="12273" y="294"/>
                    <a:pt x="11802" y="0"/>
                    <a:pt x="10801" y="0"/>
                  </a:cubicBezTo>
                  <a:close/>
                  <a:moveTo>
                    <a:pt x="10799" y="593"/>
                  </a:moveTo>
                  <a:cubicBezTo>
                    <a:pt x="11264" y="593"/>
                    <a:pt x="11644" y="857"/>
                    <a:pt x="11644" y="1181"/>
                  </a:cubicBezTo>
                  <a:cubicBezTo>
                    <a:pt x="11644" y="1506"/>
                    <a:pt x="11265" y="1767"/>
                    <a:pt x="10799" y="1767"/>
                  </a:cubicBezTo>
                  <a:cubicBezTo>
                    <a:pt x="10332" y="1767"/>
                    <a:pt x="9956" y="1506"/>
                    <a:pt x="9956" y="1181"/>
                  </a:cubicBezTo>
                  <a:cubicBezTo>
                    <a:pt x="9956" y="857"/>
                    <a:pt x="10333" y="593"/>
                    <a:pt x="10799" y="593"/>
                  </a:cubicBezTo>
                  <a:close/>
                  <a:moveTo>
                    <a:pt x="1619" y="3923"/>
                  </a:moveTo>
                  <a:lnTo>
                    <a:pt x="4207" y="3923"/>
                  </a:lnTo>
                  <a:cubicBezTo>
                    <a:pt x="4235" y="4026"/>
                    <a:pt x="4274" y="4144"/>
                    <a:pt x="4307" y="4235"/>
                  </a:cubicBezTo>
                  <a:cubicBezTo>
                    <a:pt x="4339" y="4326"/>
                    <a:pt x="4364" y="4392"/>
                    <a:pt x="4364" y="4392"/>
                  </a:cubicBezTo>
                  <a:lnTo>
                    <a:pt x="10799" y="4392"/>
                  </a:lnTo>
                  <a:lnTo>
                    <a:pt x="17236" y="4392"/>
                  </a:lnTo>
                  <a:cubicBezTo>
                    <a:pt x="17236" y="4392"/>
                    <a:pt x="17261" y="4326"/>
                    <a:pt x="17293" y="4235"/>
                  </a:cubicBezTo>
                  <a:cubicBezTo>
                    <a:pt x="17326" y="4144"/>
                    <a:pt x="17365" y="4026"/>
                    <a:pt x="17393" y="3923"/>
                  </a:cubicBezTo>
                  <a:lnTo>
                    <a:pt x="19981" y="3923"/>
                  </a:lnTo>
                  <a:lnTo>
                    <a:pt x="19981" y="20471"/>
                  </a:lnTo>
                  <a:lnTo>
                    <a:pt x="1619" y="20471"/>
                  </a:lnTo>
                  <a:lnTo>
                    <a:pt x="1619" y="3923"/>
                  </a:ln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  <p:sp>
          <p:nvSpPr>
            <p:cNvPr id="270" name="Dingbat Check"/>
            <p:cNvSpPr/>
            <p:nvPr/>
          </p:nvSpPr>
          <p:spPr>
            <a:xfrm>
              <a:off x="1458965" y="757442"/>
              <a:ext cx="658291" cy="625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404" extrusionOk="0">
                  <a:moveTo>
                    <a:pt x="19340" y="6"/>
                  </a:moveTo>
                  <a:cubicBezTo>
                    <a:pt x="18911" y="-308"/>
                    <a:pt x="8317" y="11620"/>
                    <a:pt x="6423" y="13985"/>
                  </a:cubicBezTo>
                  <a:cubicBezTo>
                    <a:pt x="6323" y="14108"/>
                    <a:pt x="6215" y="14226"/>
                    <a:pt x="6090" y="14370"/>
                  </a:cubicBezTo>
                  <a:cubicBezTo>
                    <a:pt x="5960" y="14216"/>
                    <a:pt x="5854" y="14096"/>
                    <a:pt x="5755" y="13971"/>
                  </a:cubicBezTo>
                  <a:cubicBezTo>
                    <a:pt x="4964" y="12967"/>
                    <a:pt x="4458" y="12167"/>
                    <a:pt x="3657" y="11171"/>
                  </a:cubicBezTo>
                  <a:cubicBezTo>
                    <a:pt x="3337" y="10773"/>
                    <a:pt x="2972" y="10410"/>
                    <a:pt x="2634" y="10026"/>
                  </a:cubicBezTo>
                  <a:cubicBezTo>
                    <a:pt x="2472" y="9843"/>
                    <a:pt x="2283" y="9849"/>
                    <a:pt x="2071" y="9915"/>
                  </a:cubicBezTo>
                  <a:cubicBezTo>
                    <a:pt x="1856" y="9981"/>
                    <a:pt x="1574" y="9982"/>
                    <a:pt x="1303" y="10152"/>
                  </a:cubicBezTo>
                  <a:cubicBezTo>
                    <a:pt x="1209" y="10262"/>
                    <a:pt x="1332" y="10438"/>
                    <a:pt x="1349" y="10609"/>
                  </a:cubicBezTo>
                  <a:cubicBezTo>
                    <a:pt x="1369" y="10821"/>
                    <a:pt x="603" y="10792"/>
                    <a:pt x="203" y="11061"/>
                  </a:cubicBezTo>
                  <a:cubicBezTo>
                    <a:pt x="111" y="11123"/>
                    <a:pt x="286" y="11375"/>
                    <a:pt x="227" y="11440"/>
                  </a:cubicBezTo>
                  <a:cubicBezTo>
                    <a:pt x="51" y="11634"/>
                    <a:pt x="-61" y="11588"/>
                    <a:pt x="36" y="11826"/>
                  </a:cubicBezTo>
                  <a:cubicBezTo>
                    <a:pt x="896" y="13941"/>
                    <a:pt x="2182" y="15733"/>
                    <a:pt x="3218" y="17879"/>
                  </a:cubicBezTo>
                  <a:cubicBezTo>
                    <a:pt x="4865" y="21292"/>
                    <a:pt x="5178" y="19166"/>
                    <a:pt x="5654" y="19575"/>
                  </a:cubicBezTo>
                  <a:cubicBezTo>
                    <a:pt x="7119" y="20836"/>
                    <a:pt x="6474" y="21179"/>
                    <a:pt x="9921" y="16770"/>
                  </a:cubicBezTo>
                  <a:cubicBezTo>
                    <a:pt x="11378" y="14721"/>
                    <a:pt x="19009" y="5203"/>
                    <a:pt x="20710" y="3334"/>
                  </a:cubicBezTo>
                  <a:cubicBezTo>
                    <a:pt x="20919" y="3106"/>
                    <a:pt x="21118" y="2879"/>
                    <a:pt x="21258" y="2594"/>
                  </a:cubicBezTo>
                  <a:cubicBezTo>
                    <a:pt x="21526" y="2050"/>
                    <a:pt x="21539" y="2066"/>
                    <a:pt x="21150" y="1624"/>
                  </a:cubicBezTo>
                  <a:cubicBezTo>
                    <a:pt x="21006" y="1461"/>
                    <a:pt x="20856" y="1427"/>
                    <a:pt x="20646" y="1437"/>
                  </a:cubicBezTo>
                  <a:cubicBezTo>
                    <a:pt x="20244" y="1456"/>
                    <a:pt x="20044" y="1227"/>
                    <a:pt x="20086" y="860"/>
                  </a:cubicBezTo>
                  <a:cubicBezTo>
                    <a:pt x="20096" y="778"/>
                    <a:pt x="20075" y="672"/>
                    <a:pt x="20023" y="612"/>
                  </a:cubicBezTo>
                  <a:cubicBezTo>
                    <a:pt x="19903" y="469"/>
                    <a:pt x="19492" y="117"/>
                    <a:pt x="19340" y="6"/>
                  </a:cubicBezTo>
                  <a:close/>
                </a:path>
              </a:pathLst>
            </a:custGeom>
            <a:solidFill>
              <a:srgbClr val="66818C">
                <a:alpha val="52093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lnSpc>
                  <a:spcPct val="80000"/>
                </a:lnSpc>
                <a:defRPr sz="4000" cap="all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DIN Condensed Bold"/>
                </a:defRPr>
              </a:pPr>
              <a:endParaRPr sz="2000" kern="0" cap="all">
                <a:solidFill>
                  <a:srgbClr val="FFFFFF"/>
                </a:solidFill>
                <a:latin typeface="DIN Condensed Bold"/>
                <a:sym typeface="DIN Condensed Bold"/>
              </a:endParaRPr>
            </a:p>
          </p:txBody>
        </p:sp>
      </p:grpSp>
      <p:pic>
        <p:nvPicPr>
          <p:cNvPr id="27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095" y="920830"/>
            <a:ext cx="7425251" cy="252408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8637" y="6280246"/>
            <a:ext cx="1394726" cy="467694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Presents"/>
          <p:cNvSpPr txBox="1"/>
          <p:nvPr/>
        </p:nvSpPr>
        <p:spPr>
          <a:xfrm>
            <a:off x="4246402" y="2732851"/>
            <a:ext cx="3699197" cy="1597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b">
            <a:normAutofit/>
          </a:bodyPr>
          <a:lstStyle>
            <a:lvl1pPr algn="ctr">
              <a:lnSpc>
                <a:spcPct val="80000"/>
              </a:lnSpc>
              <a:spcBef>
                <a:spcPts val="3200"/>
              </a:spcBef>
              <a:defRPr sz="10000" cap="all" spc="-100">
                <a:solidFill>
                  <a:srgbClr val="66818C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 defTabSz="412750" hangingPunct="0">
              <a:spcBef>
                <a:spcPts val="1600"/>
              </a:spcBef>
            </a:pPr>
            <a:r>
              <a:rPr sz="5000" kern="0" spc="-50" dirty="0"/>
              <a:t>Presents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65071" y="4408788"/>
            <a:ext cx="6261858" cy="1813968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EA562F-75E0-4D33-A812-AA152BF23201}"/>
              </a:ext>
            </a:extLst>
          </p:cNvPr>
          <p:cNvSpPr txBox="1"/>
          <p:nvPr/>
        </p:nvSpPr>
        <p:spPr>
          <a:xfrm>
            <a:off x="4710000" y="5890581"/>
            <a:ext cx="2285434" cy="8463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  <a:hlinkClick r:id="rId3"/>
              </a:rPr>
              <a:t>www.socialeads.com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3F79E-7A51-49E2-9C30-A4456A668E4C}"/>
              </a:ext>
            </a:extLst>
          </p:cNvPr>
          <p:cNvSpPr txBox="1"/>
          <p:nvPr/>
        </p:nvSpPr>
        <p:spPr>
          <a:xfrm>
            <a:off x="731111" y="1494839"/>
            <a:ext cx="11460889" cy="24365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2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Larry Hitchcock</a:t>
            </a:r>
            <a:br>
              <a:rPr kumimoji="0" lang="en-US" sz="3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</a:br>
            <a:r>
              <a:rPr kumimoji="0" lang="en-US" sz="3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Co-Founder &amp; CEO</a:t>
            </a:r>
            <a:br>
              <a:rPr lang="en-US" sz="3000" dirty="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</a:br>
            <a:r>
              <a:rPr lang="en-US" sz="3000" dirty="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  <a:hlinkClick r:id="rId4"/>
              </a:rPr>
              <a:t>lhitchcock@socialeads.com</a:t>
            </a:r>
            <a:endParaRPr lang="en-US" sz="3000" dirty="0">
              <a:solidFill>
                <a:srgbClr val="838787"/>
              </a:solidFill>
              <a:latin typeface="Avenir Next Medium"/>
              <a:ea typeface="Avenir Next Medium"/>
              <a:cs typeface="Avenir Next Medium"/>
              <a:sym typeface="Avenir Next Medium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500" dirty="0">
              <a:solidFill>
                <a:srgbClr val="838787"/>
              </a:solidFill>
              <a:latin typeface="Avenir Next Medium"/>
              <a:ea typeface="Avenir Next Medium"/>
              <a:cs typeface="Avenir Next Medium"/>
              <a:sym typeface="Avenir Next Medium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000" dirty="0">
                <a:solidFill>
                  <a:schemeClr val="bg1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  <a:t>Matthew Van Meter</a:t>
            </a:r>
            <a:br>
              <a:rPr lang="en-US" sz="3000" dirty="0">
                <a:solidFill>
                  <a:schemeClr val="bg1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</a:br>
            <a:r>
              <a:rPr lang="en-US" sz="3000" dirty="0">
                <a:solidFill>
                  <a:schemeClr val="bg1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  <a:t>Head of Sales</a:t>
            </a:r>
            <a:br>
              <a:rPr lang="en-US" sz="3000" dirty="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</a:br>
            <a:r>
              <a:rPr lang="en-US" sz="3000" dirty="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  <a:hlinkClick r:id="rId5"/>
              </a:rPr>
              <a:t>mvmeter@socialeads.com</a:t>
            </a:r>
            <a:r>
              <a:rPr lang="en-US" sz="3000" dirty="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  <a:t> </a:t>
            </a: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A13D5A-7A09-4D86-9688-24C69E229009}"/>
              </a:ext>
            </a:extLst>
          </p:cNvPr>
          <p:cNvSpPr txBox="1"/>
          <p:nvPr/>
        </p:nvSpPr>
        <p:spPr>
          <a:xfrm>
            <a:off x="663999" y="291360"/>
            <a:ext cx="3865995" cy="14619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Contact Us: </a:t>
            </a:r>
          </a:p>
        </p:txBody>
      </p:sp>
    </p:spTree>
    <p:extLst>
      <p:ext uri="{BB962C8B-B14F-4D97-AF65-F5344CB8AC3E}">
        <p14:creationId xmlns:p14="http://schemas.microsoft.com/office/powerpoint/2010/main" val="281479421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Arial"/>
        <a:ea typeface="Arial"/>
        <a:cs typeface="Arial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9B9F6C3751024B8B620F0BF97893F8" ma:contentTypeVersion="12" ma:contentTypeDescription="Create a new document." ma:contentTypeScope="" ma:versionID="48cd015b6ca516475e5ea13d338c63e2">
  <xsd:schema xmlns:xsd="http://www.w3.org/2001/XMLSchema" xmlns:xs="http://www.w3.org/2001/XMLSchema" xmlns:p="http://schemas.microsoft.com/office/2006/metadata/properties" xmlns:ns2="f816fa10-89ad-430e-bbba-820cec38cc8c" xmlns:ns3="0771e075-b71f-4305-b31b-312c087e4cc5" targetNamespace="http://schemas.microsoft.com/office/2006/metadata/properties" ma:root="true" ma:fieldsID="74358ad347bb7a6e54a2751927e44cac" ns2:_="" ns3:_="">
    <xsd:import namespace="f816fa10-89ad-430e-bbba-820cec38cc8c"/>
    <xsd:import namespace="0771e075-b71f-4305-b31b-312c087e4c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6fa10-89ad-430e-bbba-820cec38c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71e075-b71f-4305-b31b-312c087e4c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627B52-10BF-4459-B2F1-3C10FDF85AAF}"/>
</file>

<file path=customXml/itemProps2.xml><?xml version="1.0" encoding="utf-8"?>
<ds:datastoreItem xmlns:ds="http://schemas.openxmlformats.org/officeDocument/2006/customXml" ds:itemID="{A0E77512-4E2A-4F86-AE90-CF3334EBACFC}"/>
</file>

<file path=customXml/itemProps3.xml><?xml version="1.0" encoding="utf-8"?>
<ds:datastoreItem xmlns:ds="http://schemas.openxmlformats.org/officeDocument/2006/customXml" ds:itemID="{ECBC0EBA-DEDB-462F-84D3-06DDB9FF16C4}"/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42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Avenir Next Medium</vt:lpstr>
      <vt:lpstr>Avenir Next Regular</vt:lpstr>
      <vt:lpstr>DIN Alternate Bold</vt:lpstr>
      <vt:lpstr>DIN Condensed Bold</vt:lpstr>
      <vt:lpstr>Helvetica</vt:lpstr>
      <vt:lpstr>Helvetica Neue</vt:lpstr>
      <vt:lpstr>New_Template7</vt:lpstr>
      <vt:lpstr>Larry Hitchcock Socialeads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Zimbrick</dc:creator>
  <cp:lastModifiedBy>Danielle Zimbrick</cp:lastModifiedBy>
  <cp:revision>6</cp:revision>
  <dcterms:created xsi:type="dcterms:W3CDTF">2021-04-20T20:41:29Z</dcterms:created>
  <dcterms:modified xsi:type="dcterms:W3CDTF">2021-04-21T15:01:00Z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0x010100479B9F6C3751024B8B620F0BF97893F8</vt:lpwstr>
  </property>
</Properties>
</file>